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tags/tag7.xml" ContentType="application/vnd.openxmlformats-officedocument.presentationml.tags+xml"/>
  <Override PartName="/ppt/notesSlides/notesSlide3.xml" ContentType="application/vnd.openxmlformats-officedocument.presentationml.notesSlide+xml"/>
  <Override PartName="/ppt/tags/tag8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5" r:id="rId2"/>
    <p:sldMasterId id="2147483687" r:id="rId3"/>
  </p:sldMasterIdLst>
  <p:notesMasterIdLst>
    <p:notesMasterId r:id="rId12"/>
  </p:notesMasterIdLst>
  <p:sldIdLst>
    <p:sldId id="256" r:id="rId4"/>
    <p:sldId id="257" r:id="rId5"/>
    <p:sldId id="262" r:id="rId6"/>
    <p:sldId id="267" r:id="rId7"/>
    <p:sldId id="258" r:id="rId8"/>
    <p:sldId id="268" r:id="rId9"/>
    <p:sldId id="269" r:id="rId10"/>
    <p:sldId id="266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92" y="4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027855-BD73-4661-95E2-04C0F4E32A34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2182CE-0118-4141-975D-12429FF3A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892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9f55da46cf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9f55da46cf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8133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9f55da46cf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9f55da46cf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40930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9f55da46cf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9f55da46cf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95701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9f55da46cf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9f55da46cf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4021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://www.freepik.com/" TargetMode="External"/><Relationship Id="rId4" Type="http://schemas.openxmlformats.org/officeDocument/2006/relationships/hyperlink" Target="http://bit.ly/2TyoMsr" TargetMode="Externa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Relationship Id="rId5" Type="http://schemas.openxmlformats.org/officeDocument/2006/relationships/hyperlink" Target="https://slack-redir.net/link?url=https://www.freepik.com/" TargetMode="External"/><Relationship Id="rId4" Type="http://schemas.openxmlformats.org/officeDocument/2006/relationships/hyperlink" Target="http://bit.ly/2TyoMsr" TargetMode="Externa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692800" y="1671384"/>
            <a:ext cx="6806800" cy="30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Raleway ExtraBold"/>
              <a:buNone/>
              <a:defRPr sz="6667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247700" y="4606217"/>
            <a:ext cx="5696400" cy="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267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45369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2096033" y="1393500"/>
            <a:ext cx="8000000" cy="242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14666" u="sng"/>
            </a:lvl1pPr>
            <a:lvl2pPr lvl="1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2pPr>
            <a:lvl3pPr lvl="2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3pPr>
            <a:lvl4pPr lvl="3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4pPr>
            <a:lvl5pPr lvl="4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5pPr>
            <a:lvl6pPr lvl="5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6pPr>
            <a:lvl7pPr lvl="6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7pPr>
            <a:lvl8pPr lvl="7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8pPr>
            <a:lvl9pPr lvl="8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subTitle" idx="1"/>
          </p:nvPr>
        </p:nvSpPr>
        <p:spPr>
          <a:xfrm>
            <a:off x="2402033" y="3702367"/>
            <a:ext cx="7388000" cy="5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67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58330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14314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title" hasCustomPrompt="1"/>
          </p:nvPr>
        </p:nvSpPr>
        <p:spPr>
          <a:xfrm>
            <a:off x="1431600" y="2420803"/>
            <a:ext cx="1280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7333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2" hasCustomPrompt="1"/>
          </p:nvPr>
        </p:nvSpPr>
        <p:spPr>
          <a:xfrm>
            <a:off x="1431600" y="4117900"/>
            <a:ext cx="1280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7333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3" hasCustomPrompt="1"/>
          </p:nvPr>
        </p:nvSpPr>
        <p:spPr>
          <a:xfrm>
            <a:off x="9480400" y="2420803"/>
            <a:ext cx="1280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7333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4" hasCustomPrompt="1"/>
          </p:nvPr>
        </p:nvSpPr>
        <p:spPr>
          <a:xfrm>
            <a:off x="9480400" y="4117900"/>
            <a:ext cx="1280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7333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ctrTitle" idx="5"/>
          </p:nvPr>
        </p:nvSpPr>
        <p:spPr>
          <a:xfrm>
            <a:off x="2808732" y="2208499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2808732" y="2661267"/>
            <a:ext cx="3002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ctrTitle" idx="6"/>
          </p:nvPr>
        </p:nvSpPr>
        <p:spPr>
          <a:xfrm>
            <a:off x="2808732" y="3905632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7"/>
          </p:nvPr>
        </p:nvSpPr>
        <p:spPr>
          <a:xfrm>
            <a:off x="2808732" y="4358400"/>
            <a:ext cx="3002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ctrTitle" idx="8"/>
          </p:nvPr>
        </p:nvSpPr>
        <p:spPr>
          <a:xfrm>
            <a:off x="6380865" y="2208499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9"/>
          </p:nvPr>
        </p:nvSpPr>
        <p:spPr>
          <a:xfrm>
            <a:off x="6380865" y="2661267"/>
            <a:ext cx="3002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ctrTitle" idx="13"/>
          </p:nvPr>
        </p:nvSpPr>
        <p:spPr>
          <a:xfrm>
            <a:off x="6380865" y="3905632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4"/>
          </p:nvPr>
        </p:nvSpPr>
        <p:spPr>
          <a:xfrm>
            <a:off x="6380865" y="4358400"/>
            <a:ext cx="3002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15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521258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and Credits">
  <p:cSld name="Thanks and Credit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1737707" y="963097"/>
            <a:ext cx="5146400" cy="9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1"/>
          </p:nvPr>
        </p:nvSpPr>
        <p:spPr>
          <a:xfrm>
            <a:off x="2346307" y="2067732"/>
            <a:ext cx="3929200" cy="15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2225507" y="4484967"/>
            <a:ext cx="4170800" cy="9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lang="en" sz="1333" b="1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333" b="1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lang="en" sz="1333" b="1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333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333" b="1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2693482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>
            <a:spLocks noGrp="1"/>
          </p:cNvSpPr>
          <p:nvPr>
            <p:ph type="ctrTitle"/>
          </p:nvPr>
        </p:nvSpPr>
        <p:spPr>
          <a:xfrm>
            <a:off x="960000" y="4323433"/>
            <a:ext cx="253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subTitle" idx="1"/>
          </p:nvPr>
        </p:nvSpPr>
        <p:spPr>
          <a:xfrm>
            <a:off x="960000" y="4824303"/>
            <a:ext cx="2536400" cy="10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ctrTitle" idx="2"/>
          </p:nvPr>
        </p:nvSpPr>
        <p:spPr>
          <a:xfrm>
            <a:off x="4827815" y="4323433"/>
            <a:ext cx="253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3"/>
          </p:nvPr>
        </p:nvSpPr>
        <p:spPr>
          <a:xfrm>
            <a:off x="4827816" y="4824303"/>
            <a:ext cx="2536400" cy="10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ctrTitle" idx="4"/>
          </p:nvPr>
        </p:nvSpPr>
        <p:spPr>
          <a:xfrm>
            <a:off x="8695597" y="4323433"/>
            <a:ext cx="253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5"/>
          </p:nvPr>
        </p:nvSpPr>
        <p:spPr>
          <a:xfrm>
            <a:off x="8695600" y="4824303"/>
            <a:ext cx="2536400" cy="10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title" idx="6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362925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64" flipH="1">
            <a:off x="4495672" y="2247763"/>
            <a:ext cx="3200661" cy="34834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>
            <a:spLocks noGrp="1"/>
          </p:cNvSpPr>
          <p:nvPr>
            <p:ph type="ctrTitle"/>
          </p:nvPr>
        </p:nvSpPr>
        <p:spPr>
          <a:xfrm>
            <a:off x="1438981" y="2580799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1"/>
          </p:nvPr>
        </p:nvSpPr>
        <p:spPr>
          <a:xfrm>
            <a:off x="1438984" y="3097067"/>
            <a:ext cx="3002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ctrTitle" idx="2"/>
          </p:nvPr>
        </p:nvSpPr>
        <p:spPr>
          <a:xfrm>
            <a:off x="7750615" y="2580799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subTitle" idx="3"/>
          </p:nvPr>
        </p:nvSpPr>
        <p:spPr>
          <a:xfrm>
            <a:off x="7750617" y="3097067"/>
            <a:ext cx="3002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ctrTitle" idx="4"/>
          </p:nvPr>
        </p:nvSpPr>
        <p:spPr>
          <a:xfrm>
            <a:off x="1438981" y="4273065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ubTitle" idx="5"/>
          </p:nvPr>
        </p:nvSpPr>
        <p:spPr>
          <a:xfrm>
            <a:off x="1438984" y="4789333"/>
            <a:ext cx="3002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ctrTitle" idx="6"/>
          </p:nvPr>
        </p:nvSpPr>
        <p:spPr>
          <a:xfrm>
            <a:off x="7750615" y="4273065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ubTitle" idx="7"/>
          </p:nvPr>
        </p:nvSpPr>
        <p:spPr>
          <a:xfrm>
            <a:off x="7750617" y="4789333"/>
            <a:ext cx="3002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title" idx="8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499003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s">
  <p:cSld name="Big numbers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>
            <a:spLocks noGrp="1"/>
          </p:cNvSpPr>
          <p:nvPr>
            <p:ph type="title" hasCustomPrompt="1"/>
          </p:nvPr>
        </p:nvSpPr>
        <p:spPr>
          <a:xfrm>
            <a:off x="3803000" y="1195600"/>
            <a:ext cx="4586000" cy="7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1"/>
          </p:nvPr>
        </p:nvSpPr>
        <p:spPr>
          <a:xfrm>
            <a:off x="3803000" y="1965015"/>
            <a:ext cx="45340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title" idx="2" hasCustomPrompt="1"/>
          </p:nvPr>
        </p:nvSpPr>
        <p:spPr>
          <a:xfrm>
            <a:off x="3803000" y="2877471"/>
            <a:ext cx="4586000" cy="7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3"/>
          </p:nvPr>
        </p:nvSpPr>
        <p:spPr>
          <a:xfrm>
            <a:off x="3803000" y="3646900"/>
            <a:ext cx="45340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title" idx="4" hasCustomPrompt="1"/>
          </p:nvPr>
        </p:nvSpPr>
        <p:spPr>
          <a:xfrm>
            <a:off x="3803000" y="4559359"/>
            <a:ext cx="4586000" cy="7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101" name="Google Shape;101;p17"/>
          <p:cNvSpPr txBox="1">
            <a:spLocks noGrp="1"/>
          </p:cNvSpPr>
          <p:nvPr>
            <p:ph type="subTitle" idx="5"/>
          </p:nvPr>
        </p:nvSpPr>
        <p:spPr>
          <a:xfrm>
            <a:off x="3803000" y="5328801"/>
            <a:ext cx="45340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538556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8"/>
          <p:cNvPicPr preferRelativeResize="0"/>
          <p:nvPr/>
        </p:nvPicPr>
        <p:blipFill rotWithShape="1">
          <a:blip r:embed="rId2">
            <a:alphaModFix/>
          </a:blip>
          <a:srcRect t="-60" b="-50"/>
          <a:stretch/>
        </p:blipFill>
        <p:spPr>
          <a:xfrm rot="-5">
            <a:off x="-281567" y="1953178"/>
            <a:ext cx="14632707" cy="1751477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349510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9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70409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-900024">
            <a:off x="10226535" y="-1656018"/>
            <a:ext cx="3701028" cy="4028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 rotWithShape="1">
          <a:blip r:embed="rId3">
            <a:alphaModFix/>
          </a:blip>
          <a:srcRect l="19" r="19"/>
          <a:stretch/>
        </p:blipFill>
        <p:spPr>
          <a:xfrm rot="10799979">
            <a:off x="-2168935" y="-3033287"/>
            <a:ext cx="5725467" cy="51794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34346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431200" y="3858317"/>
            <a:ext cx="3329600" cy="9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4492833" y="1215684"/>
            <a:ext cx="3100800" cy="2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0"/>
              <a:buFont typeface="Open Sans"/>
              <a:buNone/>
              <a:defRPr sz="18666" b="1" u="sng">
                <a:latin typeface="Open Sans"/>
                <a:ea typeface="Open Sans"/>
                <a:cs typeface="Open Sans"/>
                <a:sym typeface="Ope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4431200" y="4785517"/>
            <a:ext cx="3329600" cy="8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187011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1"/>
          <p:cNvPicPr preferRelativeResize="0"/>
          <p:nvPr/>
        </p:nvPicPr>
        <p:blipFill rotWithShape="1">
          <a:blip r:embed="rId2">
            <a:alphaModFix/>
          </a:blip>
          <a:srcRect t="-60" b="-50"/>
          <a:stretch/>
        </p:blipFill>
        <p:spPr>
          <a:xfrm rot="-5">
            <a:off x="-281567" y="-117772"/>
            <a:ext cx="14632707" cy="1751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1"/>
          <p:cNvPicPr preferRelativeResize="0"/>
          <p:nvPr/>
        </p:nvPicPr>
        <p:blipFill rotWithShape="1">
          <a:blip r:embed="rId2">
            <a:alphaModFix/>
          </a:blip>
          <a:srcRect t="-60" b="-50"/>
          <a:stretch/>
        </p:blipFill>
        <p:spPr>
          <a:xfrm rot="5" flipH="1">
            <a:off x="-2099634" y="5224295"/>
            <a:ext cx="14632707" cy="1751477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1"/>
          <p:cNvSpPr txBox="1">
            <a:spLocks noGrp="1"/>
          </p:cNvSpPr>
          <p:nvPr>
            <p:ph type="title"/>
          </p:nvPr>
        </p:nvSpPr>
        <p:spPr>
          <a:xfrm>
            <a:off x="5735317" y="4150753"/>
            <a:ext cx="4510000" cy="5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subTitle" idx="1"/>
          </p:nvPr>
        </p:nvSpPr>
        <p:spPr>
          <a:xfrm>
            <a:off x="3530151" y="2727384"/>
            <a:ext cx="7011600" cy="135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R="304792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title" idx="2"/>
          </p:nvPr>
        </p:nvSpPr>
        <p:spPr>
          <a:xfrm>
            <a:off x="1650251" y="2669621"/>
            <a:ext cx="2383600" cy="1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226871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 txBox="1">
            <a:spLocks noGrp="1"/>
          </p:cNvSpPr>
          <p:nvPr>
            <p:ph type="ctrTitle"/>
          </p:nvPr>
        </p:nvSpPr>
        <p:spPr>
          <a:xfrm>
            <a:off x="1172833" y="2500316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subTitle" idx="1"/>
          </p:nvPr>
        </p:nvSpPr>
        <p:spPr>
          <a:xfrm>
            <a:off x="1172833" y="2989600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ctrTitle" idx="2"/>
          </p:nvPr>
        </p:nvSpPr>
        <p:spPr>
          <a:xfrm>
            <a:off x="4717684" y="2500316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subTitle" idx="3"/>
          </p:nvPr>
        </p:nvSpPr>
        <p:spPr>
          <a:xfrm>
            <a:off x="4717680" y="2989600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ctrTitle" idx="4"/>
          </p:nvPr>
        </p:nvSpPr>
        <p:spPr>
          <a:xfrm>
            <a:off x="8262577" y="2500316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subTitle" idx="5"/>
          </p:nvPr>
        </p:nvSpPr>
        <p:spPr>
          <a:xfrm>
            <a:off x="8262569" y="2989600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ctrTitle" idx="6"/>
          </p:nvPr>
        </p:nvSpPr>
        <p:spPr>
          <a:xfrm>
            <a:off x="1172833" y="4615632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7"/>
          </p:nvPr>
        </p:nvSpPr>
        <p:spPr>
          <a:xfrm>
            <a:off x="1172833" y="5104916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ctrTitle" idx="8"/>
          </p:nvPr>
        </p:nvSpPr>
        <p:spPr>
          <a:xfrm>
            <a:off x="4717684" y="4615632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subTitle" idx="9"/>
          </p:nvPr>
        </p:nvSpPr>
        <p:spPr>
          <a:xfrm>
            <a:off x="4717680" y="5104916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ctrTitle" idx="13"/>
          </p:nvPr>
        </p:nvSpPr>
        <p:spPr>
          <a:xfrm>
            <a:off x="8262577" y="4615632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subTitle" idx="14"/>
          </p:nvPr>
        </p:nvSpPr>
        <p:spPr>
          <a:xfrm>
            <a:off x="8262569" y="5104916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title" idx="15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05305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lists">
  <p:cSld name="Title and two lists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>
            <a:spLocks noGrp="1"/>
          </p:cNvSpPr>
          <p:nvPr>
            <p:ph type="subTitle" idx="1"/>
          </p:nvPr>
        </p:nvSpPr>
        <p:spPr>
          <a:xfrm>
            <a:off x="985300" y="3143767"/>
            <a:ext cx="4794000" cy="275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○"/>
              <a:defRPr sz="14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67"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67"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67"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67"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67"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67"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67"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Arial"/>
              <a:buChar char="■"/>
              <a:defRPr sz="1467"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subTitle" idx="2"/>
          </p:nvPr>
        </p:nvSpPr>
        <p:spPr>
          <a:xfrm>
            <a:off x="6165933" y="3143767"/>
            <a:ext cx="4794000" cy="275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 sz="14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467"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467"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467"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467"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467"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467"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467"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100"/>
              <a:buChar char="■"/>
              <a:defRPr sz="1467"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pic>
        <p:nvPicPr>
          <p:cNvPr id="137" name="Google Shape;137;p23"/>
          <p:cNvPicPr preferRelativeResize="0"/>
          <p:nvPr/>
        </p:nvPicPr>
        <p:blipFill rotWithShape="1">
          <a:blip r:embed="rId2">
            <a:alphaModFix/>
          </a:blip>
          <a:srcRect t="70" b="-1203"/>
          <a:stretch/>
        </p:blipFill>
        <p:spPr>
          <a:xfrm rot="-860445">
            <a:off x="-3155793" y="-733155"/>
            <a:ext cx="13076177" cy="1565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65831">
            <a:off x="9065560" y="-3083653"/>
            <a:ext cx="6301275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7279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4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802927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5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 rotWithShape="1">
          <a:blip r:embed="rId3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922855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59299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692800" y="1671384"/>
            <a:ext cx="6806800" cy="30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Raleway ExtraBold"/>
              <a:buNone/>
              <a:defRPr sz="6667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247700" y="4606217"/>
            <a:ext cx="5696400" cy="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267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071068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431200" y="3858317"/>
            <a:ext cx="3329600" cy="9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4492833" y="1215684"/>
            <a:ext cx="3100800" cy="2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0"/>
              <a:buFont typeface="Open Sans"/>
              <a:buNone/>
              <a:defRPr sz="18666" b="1" u="sng">
                <a:latin typeface="Open Sans"/>
                <a:ea typeface="Open Sans"/>
                <a:cs typeface="Open Sans"/>
                <a:sym typeface="Ope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4431200" y="4785517"/>
            <a:ext cx="3329600" cy="8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801629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982767" y="1898400"/>
            <a:ext cx="10226400" cy="41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AutoNum type="arabicPeriod"/>
              <a:defRPr sz="1600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rabicPeriod"/>
              <a:defRPr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rabicPeriod"/>
              <a:defRPr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2289905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ctrTitle"/>
          </p:nvPr>
        </p:nvSpPr>
        <p:spPr>
          <a:xfrm>
            <a:off x="2184575" y="2141467"/>
            <a:ext cx="29636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2184567" y="2657733"/>
            <a:ext cx="2963600" cy="10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ctrTitle" idx="2"/>
          </p:nvPr>
        </p:nvSpPr>
        <p:spPr>
          <a:xfrm>
            <a:off x="7043251" y="4299945"/>
            <a:ext cx="29636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3"/>
          </p:nvPr>
        </p:nvSpPr>
        <p:spPr>
          <a:xfrm>
            <a:off x="7043240" y="4816212"/>
            <a:ext cx="2963600" cy="10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4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57340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982767" y="1898400"/>
            <a:ext cx="10226400" cy="41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AutoNum type="arabicPeriod"/>
              <a:defRPr sz="1600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rabicPeriod"/>
              <a:defRPr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rabicPeriod"/>
              <a:defRPr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35941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0139417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 txBox="1">
            <a:spLocks noGrp="1"/>
          </p:cNvSpPr>
          <p:nvPr>
            <p:ph type="subTitle" idx="1"/>
          </p:nvPr>
        </p:nvSpPr>
        <p:spPr>
          <a:xfrm>
            <a:off x="8399100" y="2243833"/>
            <a:ext cx="2816800" cy="3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867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6908758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8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3412967" y="2071200"/>
            <a:ext cx="5366000" cy="27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1018443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/>
          <p:cNvPicPr preferRelativeResize="0"/>
          <p:nvPr/>
        </p:nvPicPr>
        <p:blipFill rotWithShape="1">
          <a:blip r:embed="rId2">
            <a:alphaModFix/>
          </a:blip>
          <a:srcRect l="9" r="9"/>
          <a:stretch/>
        </p:blipFill>
        <p:spPr>
          <a:xfrm flipH="1">
            <a:off x="2037609" y="-961999"/>
            <a:ext cx="9862859" cy="8920505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997300" y="1708633"/>
            <a:ext cx="4036800" cy="107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667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997300" y="2692967"/>
            <a:ext cx="4036800" cy="24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33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1450047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3935812">
            <a:off x="9516959" y="3389523"/>
            <a:ext cx="5992808" cy="6522279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10"/>
          <p:cNvPicPr preferRelativeResize="0"/>
          <p:nvPr/>
        </p:nvPicPr>
        <p:blipFill rotWithShape="1">
          <a:blip r:embed="rId3">
            <a:alphaModFix/>
          </a:blip>
          <a:srcRect l="9" r="9"/>
          <a:stretch/>
        </p:blipFill>
        <p:spPr>
          <a:xfrm rot="2700000">
            <a:off x="-3177445" y="4386184"/>
            <a:ext cx="6084524" cy="5503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10"/>
          <p:cNvPicPr preferRelativeResize="0"/>
          <p:nvPr/>
        </p:nvPicPr>
        <p:blipFill rotWithShape="1">
          <a:blip r:embed="rId3">
            <a:alphaModFix/>
          </a:blip>
          <a:srcRect l="9" r="9"/>
          <a:stretch/>
        </p:blipFill>
        <p:spPr>
          <a:xfrm rot="5400000" flipH="1">
            <a:off x="-3496488" y="-6395965"/>
            <a:ext cx="8821571" cy="7978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10"/>
          <p:cNvPicPr preferRelativeResize="0"/>
          <p:nvPr/>
        </p:nvPicPr>
        <p:blipFill rotWithShape="1">
          <a:blip r:embed="rId3">
            <a:alphaModFix/>
          </a:blip>
          <a:srcRect l="9" r="9"/>
          <a:stretch/>
        </p:blipFill>
        <p:spPr>
          <a:xfrm rot="-8100000">
            <a:off x="8334086" y="-3309892"/>
            <a:ext cx="6084524" cy="5503189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6096000" y="2004200"/>
            <a:ext cx="2209600" cy="2240000"/>
          </a:xfrm>
          <a:prstGeom prst="rect">
            <a:avLst/>
          </a:prstGeom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3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123242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2096033" y="1393500"/>
            <a:ext cx="8000000" cy="242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14666" u="sng"/>
            </a:lvl1pPr>
            <a:lvl2pPr lvl="1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2pPr>
            <a:lvl3pPr lvl="2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3pPr>
            <a:lvl4pPr lvl="3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4pPr>
            <a:lvl5pPr lvl="4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5pPr>
            <a:lvl6pPr lvl="5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6pPr>
            <a:lvl7pPr lvl="6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7pPr>
            <a:lvl8pPr lvl="7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8pPr>
            <a:lvl9pPr lvl="8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subTitle" idx="1"/>
          </p:nvPr>
        </p:nvSpPr>
        <p:spPr>
          <a:xfrm>
            <a:off x="2402033" y="3702367"/>
            <a:ext cx="7388000" cy="5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67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0741042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019107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title" hasCustomPrompt="1"/>
          </p:nvPr>
        </p:nvSpPr>
        <p:spPr>
          <a:xfrm>
            <a:off x="1431600" y="2420803"/>
            <a:ext cx="1280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7333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2" hasCustomPrompt="1"/>
          </p:nvPr>
        </p:nvSpPr>
        <p:spPr>
          <a:xfrm>
            <a:off x="1431600" y="4117900"/>
            <a:ext cx="1280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7333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3" hasCustomPrompt="1"/>
          </p:nvPr>
        </p:nvSpPr>
        <p:spPr>
          <a:xfrm>
            <a:off x="9480400" y="2420803"/>
            <a:ext cx="1280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7333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4" hasCustomPrompt="1"/>
          </p:nvPr>
        </p:nvSpPr>
        <p:spPr>
          <a:xfrm>
            <a:off x="9480400" y="4117900"/>
            <a:ext cx="1280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7333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ctrTitle" idx="5"/>
          </p:nvPr>
        </p:nvSpPr>
        <p:spPr>
          <a:xfrm>
            <a:off x="2808732" y="2208499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2808732" y="2661267"/>
            <a:ext cx="3002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ctrTitle" idx="6"/>
          </p:nvPr>
        </p:nvSpPr>
        <p:spPr>
          <a:xfrm>
            <a:off x="2808732" y="3905632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7"/>
          </p:nvPr>
        </p:nvSpPr>
        <p:spPr>
          <a:xfrm>
            <a:off x="2808732" y="4358400"/>
            <a:ext cx="3002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ctrTitle" idx="8"/>
          </p:nvPr>
        </p:nvSpPr>
        <p:spPr>
          <a:xfrm>
            <a:off x="6380865" y="2208499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9"/>
          </p:nvPr>
        </p:nvSpPr>
        <p:spPr>
          <a:xfrm>
            <a:off x="6380865" y="2661267"/>
            <a:ext cx="3002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ctrTitle" idx="13"/>
          </p:nvPr>
        </p:nvSpPr>
        <p:spPr>
          <a:xfrm>
            <a:off x="6380865" y="3905632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4"/>
          </p:nvPr>
        </p:nvSpPr>
        <p:spPr>
          <a:xfrm>
            <a:off x="6380865" y="4358400"/>
            <a:ext cx="3002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15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4265561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and Credits">
  <p:cSld name="Thanks and Credit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1737707" y="963097"/>
            <a:ext cx="5146400" cy="9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1"/>
          </p:nvPr>
        </p:nvSpPr>
        <p:spPr>
          <a:xfrm>
            <a:off x="2346307" y="2067732"/>
            <a:ext cx="3929200" cy="15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2225507" y="4484967"/>
            <a:ext cx="4170800" cy="9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lang="en" sz="1333" b="1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333" b="1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lang="en" sz="1333" b="1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333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333" b="1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2511190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>
            <a:spLocks noGrp="1"/>
          </p:cNvSpPr>
          <p:nvPr>
            <p:ph type="ctrTitle"/>
          </p:nvPr>
        </p:nvSpPr>
        <p:spPr>
          <a:xfrm>
            <a:off x="960000" y="4323433"/>
            <a:ext cx="253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subTitle" idx="1"/>
          </p:nvPr>
        </p:nvSpPr>
        <p:spPr>
          <a:xfrm>
            <a:off x="960000" y="4824303"/>
            <a:ext cx="2536400" cy="10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ctrTitle" idx="2"/>
          </p:nvPr>
        </p:nvSpPr>
        <p:spPr>
          <a:xfrm>
            <a:off x="4827815" y="4323433"/>
            <a:ext cx="253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3"/>
          </p:nvPr>
        </p:nvSpPr>
        <p:spPr>
          <a:xfrm>
            <a:off x="4827816" y="4824303"/>
            <a:ext cx="2536400" cy="10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ctrTitle" idx="4"/>
          </p:nvPr>
        </p:nvSpPr>
        <p:spPr>
          <a:xfrm>
            <a:off x="8695597" y="4323433"/>
            <a:ext cx="253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5"/>
          </p:nvPr>
        </p:nvSpPr>
        <p:spPr>
          <a:xfrm>
            <a:off x="8695600" y="4824303"/>
            <a:ext cx="2536400" cy="10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title" idx="6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22198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ctrTitle"/>
          </p:nvPr>
        </p:nvSpPr>
        <p:spPr>
          <a:xfrm>
            <a:off x="2184575" y="2141467"/>
            <a:ext cx="29636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2184567" y="2657733"/>
            <a:ext cx="2963600" cy="10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ctrTitle" idx="2"/>
          </p:nvPr>
        </p:nvSpPr>
        <p:spPr>
          <a:xfrm>
            <a:off x="7043251" y="4299945"/>
            <a:ext cx="29636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3"/>
          </p:nvPr>
        </p:nvSpPr>
        <p:spPr>
          <a:xfrm>
            <a:off x="7043240" y="4816212"/>
            <a:ext cx="2963600" cy="10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4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5175616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64" flipH="1">
            <a:off x="4495672" y="2247763"/>
            <a:ext cx="3200661" cy="34834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>
            <a:spLocks noGrp="1"/>
          </p:cNvSpPr>
          <p:nvPr>
            <p:ph type="ctrTitle"/>
          </p:nvPr>
        </p:nvSpPr>
        <p:spPr>
          <a:xfrm>
            <a:off x="1438981" y="2580799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1"/>
          </p:nvPr>
        </p:nvSpPr>
        <p:spPr>
          <a:xfrm>
            <a:off x="1438984" y="3097067"/>
            <a:ext cx="3002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ctrTitle" idx="2"/>
          </p:nvPr>
        </p:nvSpPr>
        <p:spPr>
          <a:xfrm>
            <a:off x="7750615" y="2580799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subTitle" idx="3"/>
          </p:nvPr>
        </p:nvSpPr>
        <p:spPr>
          <a:xfrm>
            <a:off x="7750617" y="3097067"/>
            <a:ext cx="3002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ctrTitle" idx="4"/>
          </p:nvPr>
        </p:nvSpPr>
        <p:spPr>
          <a:xfrm>
            <a:off x="1438981" y="4273065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ubTitle" idx="5"/>
          </p:nvPr>
        </p:nvSpPr>
        <p:spPr>
          <a:xfrm>
            <a:off x="1438984" y="4789333"/>
            <a:ext cx="3002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ctrTitle" idx="6"/>
          </p:nvPr>
        </p:nvSpPr>
        <p:spPr>
          <a:xfrm>
            <a:off x="7750615" y="4273065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ubTitle" idx="7"/>
          </p:nvPr>
        </p:nvSpPr>
        <p:spPr>
          <a:xfrm>
            <a:off x="7750617" y="4789333"/>
            <a:ext cx="3002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title" idx="8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5134174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s">
  <p:cSld name="Big numbers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>
            <a:spLocks noGrp="1"/>
          </p:cNvSpPr>
          <p:nvPr>
            <p:ph type="title" hasCustomPrompt="1"/>
          </p:nvPr>
        </p:nvSpPr>
        <p:spPr>
          <a:xfrm>
            <a:off x="3803000" y="1195600"/>
            <a:ext cx="4586000" cy="7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1"/>
          </p:nvPr>
        </p:nvSpPr>
        <p:spPr>
          <a:xfrm>
            <a:off x="3803000" y="1965015"/>
            <a:ext cx="45340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title" idx="2" hasCustomPrompt="1"/>
          </p:nvPr>
        </p:nvSpPr>
        <p:spPr>
          <a:xfrm>
            <a:off x="3803000" y="2877471"/>
            <a:ext cx="4586000" cy="7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3"/>
          </p:nvPr>
        </p:nvSpPr>
        <p:spPr>
          <a:xfrm>
            <a:off x="3803000" y="3646900"/>
            <a:ext cx="45340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title" idx="4" hasCustomPrompt="1"/>
          </p:nvPr>
        </p:nvSpPr>
        <p:spPr>
          <a:xfrm>
            <a:off x="3803000" y="4559359"/>
            <a:ext cx="4586000" cy="7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101" name="Google Shape;101;p17"/>
          <p:cNvSpPr txBox="1">
            <a:spLocks noGrp="1"/>
          </p:cNvSpPr>
          <p:nvPr>
            <p:ph type="subTitle" idx="5"/>
          </p:nvPr>
        </p:nvSpPr>
        <p:spPr>
          <a:xfrm>
            <a:off x="3803000" y="5328801"/>
            <a:ext cx="45340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6802370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8"/>
          <p:cNvPicPr preferRelativeResize="0"/>
          <p:nvPr/>
        </p:nvPicPr>
        <p:blipFill rotWithShape="1">
          <a:blip r:embed="rId2">
            <a:alphaModFix/>
          </a:blip>
          <a:srcRect t="-60" b="-50"/>
          <a:stretch/>
        </p:blipFill>
        <p:spPr>
          <a:xfrm rot="-5">
            <a:off x="-281567" y="1953178"/>
            <a:ext cx="14632707" cy="1751477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758889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9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157211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-900024">
            <a:off x="10226535" y="-1656018"/>
            <a:ext cx="3701028" cy="4028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 rotWithShape="1">
          <a:blip r:embed="rId3">
            <a:alphaModFix/>
          </a:blip>
          <a:srcRect l="19" r="19"/>
          <a:stretch/>
        </p:blipFill>
        <p:spPr>
          <a:xfrm rot="10799979">
            <a:off x="-2168935" y="-3033287"/>
            <a:ext cx="5725467" cy="51794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8508322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1"/>
          <p:cNvPicPr preferRelativeResize="0"/>
          <p:nvPr/>
        </p:nvPicPr>
        <p:blipFill rotWithShape="1">
          <a:blip r:embed="rId2">
            <a:alphaModFix/>
          </a:blip>
          <a:srcRect t="-60" b="-50"/>
          <a:stretch/>
        </p:blipFill>
        <p:spPr>
          <a:xfrm rot="-5">
            <a:off x="-281567" y="-117772"/>
            <a:ext cx="14632707" cy="1751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1"/>
          <p:cNvPicPr preferRelativeResize="0"/>
          <p:nvPr/>
        </p:nvPicPr>
        <p:blipFill rotWithShape="1">
          <a:blip r:embed="rId2">
            <a:alphaModFix/>
          </a:blip>
          <a:srcRect t="-60" b="-50"/>
          <a:stretch/>
        </p:blipFill>
        <p:spPr>
          <a:xfrm rot="5" flipH="1">
            <a:off x="-2099634" y="5224295"/>
            <a:ext cx="14632707" cy="1751477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1"/>
          <p:cNvSpPr txBox="1">
            <a:spLocks noGrp="1"/>
          </p:cNvSpPr>
          <p:nvPr>
            <p:ph type="title"/>
          </p:nvPr>
        </p:nvSpPr>
        <p:spPr>
          <a:xfrm>
            <a:off x="5735317" y="4150753"/>
            <a:ext cx="4510000" cy="5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subTitle" idx="1"/>
          </p:nvPr>
        </p:nvSpPr>
        <p:spPr>
          <a:xfrm>
            <a:off x="3530151" y="2727384"/>
            <a:ext cx="7011600" cy="135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R="304792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title" idx="2"/>
          </p:nvPr>
        </p:nvSpPr>
        <p:spPr>
          <a:xfrm>
            <a:off x="1650251" y="2669621"/>
            <a:ext cx="2383600" cy="1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096706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 txBox="1">
            <a:spLocks noGrp="1"/>
          </p:cNvSpPr>
          <p:nvPr>
            <p:ph type="ctrTitle"/>
          </p:nvPr>
        </p:nvSpPr>
        <p:spPr>
          <a:xfrm>
            <a:off x="1172833" y="2500316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subTitle" idx="1"/>
          </p:nvPr>
        </p:nvSpPr>
        <p:spPr>
          <a:xfrm>
            <a:off x="1172833" y="2989600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ctrTitle" idx="2"/>
          </p:nvPr>
        </p:nvSpPr>
        <p:spPr>
          <a:xfrm>
            <a:off x="4717684" y="2500316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subTitle" idx="3"/>
          </p:nvPr>
        </p:nvSpPr>
        <p:spPr>
          <a:xfrm>
            <a:off x="4717680" y="2989600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ctrTitle" idx="4"/>
          </p:nvPr>
        </p:nvSpPr>
        <p:spPr>
          <a:xfrm>
            <a:off x="8262577" y="2500316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subTitle" idx="5"/>
          </p:nvPr>
        </p:nvSpPr>
        <p:spPr>
          <a:xfrm>
            <a:off x="8262569" y="2989600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ctrTitle" idx="6"/>
          </p:nvPr>
        </p:nvSpPr>
        <p:spPr>
          <a:xfrm>
            <a:off x="1172833" y="4615632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7"/>
          </p:nvPr>
        </p:nvSpPr>
        <p:spPr>
          <a:xfrm>
            <a:off x="1172833" y="5104916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ctrTitle" idx="8"/>
          </p:nvPr>
        </p:nvSpPr>
        <p:spPr>
          <a:xfrm>
            <a:off x="4717684" y="4615632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subTitle" idx="9"/>
          </p:nvPr>
        </p:nvSpPr>
        <p:spPr>
          <a:xfrm>
            <a:off x="4717680" y="5104916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ctrTitle" idx="13"/>
          </p:nvPr>
        </p:nvSpPr>
        <p:spPr>
          <a:xfrm>
            <a:off x="8262577" y="4615632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subTitle" idx="14"/>
          </p:nvPr>
        </p:nvSpPr>
        <p:spPr>
          <a:xfrm>
            <a:off x="8262569" y="5104916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title" idx="15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7389219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lists">
  <p:cSld name="Title and two lists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>
            <a:spLocks noGrp="1"/>
          </p:cNvSpPr>
          <p:nvPr>
            <p:ph type="subTitle" idx="1"/>
          </p:nvPr>
        </p:nvSpPr>
        <p:spPr>
          <a:xfrm>
            <a:off x="985300" y="3143767"/>
            <a:ext cx="4794000" cy="275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○"/>
              <a:defRPr sz="14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67"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67"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67"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67"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67"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67"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67"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Arial"/>
              <a:buChar char="■"/>
              <a:defRPr sz="14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subTitle" idx="2"/>
          </p:nvPr>
        </p:nvSpPr>
        <p:spPr>
          <a:xfrm>
            <a:off x="6165933" y="3143767"/>
            <a:ext cx="4794000" cy="275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 sz="14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467"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467"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467"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467"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467"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467"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467"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100"/>
              <a:buChar char="■"/>
              <a:defRPr sz="14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  <p:pic>
        <p:nvPicPr>
          <p:cNvPr id="137" name="Google Shape;137;p23"/>
          <p:cNvPicPr preferRelativeResize="0"/>
          <p:nvPr/>
        </p:nvPicPr>
        <p:blipFill rotWithShape="1">
          <a:blip r:embed="rId2">
            <a:alphaModFix/>
          </a:blip>
          <a:srcRect t="70" b="-1203"/>
          <a:stretch/>
        </p:blipFill>
        <p:spPr>
          <a:xfrm rot="-860445">
            <a:off x="-3155793" y="-733155"/>
            <a:ext cx="13076177" cy="1565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65831">
            <a:off x="9065560" y="-3083653"/>
            <a:ext cx="6301275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487184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4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6950575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5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 rotWithShape="1">
          <a:blip r:embed="rId3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41620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3522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 txBox="1">
            <a:spLocks noGrp="1"/>
          </p:cNvSpPr>
          <p:nvPr>
            <p:ph type="subTitle" idx="1"/>
          </p:nvPr>
        </p:nvSpPr>
        <p:spPr>
          <a:xfrm>
            <a:off x="8399100" y="2243833"/>
            <a:ext cx="2816800" cy="3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867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29888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8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3412967" y="2071200"/>
            <a:ext cx="5366000" cy="27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1879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/>
          <p:cNvPicPr preferRelativeResize="0"/>
          <p:nvPr/>
        </p:nvPicPr>
        <p:blipFill rotWithShape="1">
          <a:blip r:embed="rId2">
            <a:alphaModFix/>
          </a:blip>
          <a:srcRect l="9" r="9"/>
          <a:stretch/>
        </p:blipFill>
        <p:spPr>
          <a:xfrm flipH="1">
            <a:off x="2037609" y="-961999"/>
            <a:ext cx="9862859" cy="8920505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997300" y="1708633"/>
            <a:ext cx="4036800" cy="107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667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997300" y="2692967"/>
            <a:ext cx="4036800" cy="24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33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39883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3935812">
            <a:off x="9516959" y="3389523"/>
            <a:ext cx="5992808" cy="6522279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10"/>
          <p:cNvPicPr preferRelativeResize="0"/>
          <p:nvPr/>
        </p:nvPicPr>
        <p:blipFill rotWithShape="1">
          <a:blip r:embed="rId3">
            <a:alphaModFix/>
          </a:blip>
          <a:srcRect l="9" r="9"/>
          <a:stretch/>
        </p:blipFill>
        <p:spPr>
          <a:xfrm rot="2700000">
            <a:off x="-3177445" y="4386184"/>
            <a:ext cx="6084524" cy="5503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10"/>
          <p:cNvPicPr preferRelativeResize="0"/>
          <p:nvPr/>
        </p:nvPicPr>
        <p:blipFill rotWithShape="1">
          <a:blip r:embed="rId3">
            <a:alphaModFix/>
          </a:blip>
          <a:srcRect l="9" r="9"/>
          <a:stretch/>
        </p:blipFill>
        <p:spPr>
          <a:xfrm rot="5400000" flipH="1">
            <a:off x="-3496488" y="-6395965"/>
            <a:ext cx="8821571" cy="7978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10"/>
          <p:cNvPicPr preferRelativeResize="0"/>
          <p:nvPr/>
        </p:nvPicPr>
        <p:blipFill rotWithShape="1">
          <a:blip r:embed="rId3">
            <a:alphaModFix/>
          </a:blip>
          <a:srcRect l="9" r="9"/>
          <a:stretch/>
        </p:blipFill>
        <p:spPr>
          <a:xfrm rot="-8100000">
            <a:off x="8334086" y="-3309892"/>
            <a:ext cx="6084524" cy="5503189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6096000" y="2004200"/>
            <a:ext cx="2209600" cy="2240000"/>
          </a:xfrm>
          <a:prstGeom prst="rect">
            <a:avLst/>
          </a:prstGeom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3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6000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28.xml"/><Relationship Id="rId21" Type="http://schemas.openxmlformats.org/officeDocument/2006/relationships/slideLayout" Target="../slideLayouts/slideLayout46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23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Relationship Id="rId22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Char char="●"/>
              <a:def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9989058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46" name="Google Shape;146;p26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0502419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6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Char char="●"/>
              <a:def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9136094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  <p:sldLayoutId id="2147483706" r:id="rId19"/>
    <p:sldLayoutId id="2147483707" r:id="rId20"/>
    <p:sldLayoutId id="2147483708" r:id="rId21"/>
    <p:sldLayoutId id="2147483709" r:id="rId22"/>
    <p:sldLayoutId id="2147483710" r:id="rId23"/>
    <p:sldLayoutId id="2147483711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26.xml"/><Relationship Id="rId1" Type="http://schemas.openxmlformats.org/officeDocument/2006/relationships/tags" Target="../tags/tag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27.xml"/><Relationship Id="rId1" Type="http://schemas.openxmlformats.org/officeDocument/2006/relationships/tags" Target="../tags/tag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27.xml"/><Relationship Id="rId1" Type="http://schemas.openxmlformats.org/officeDocument/2006/relationships/tags" Target="../tags/tag3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27.xml"/><Relationship Id="rId1" Type="http://schemas.openxmlformats.org/officeDocument/2006/relationships/tags" Target="../tags/tag4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2.xml"/><Relationship Id="rId1" Type="http://schemas.openxmlformats.org/officeDocument/2006/relationships/tags" Target="../tags/tag5.xml"/><Relationship Id="rId5" Type="http://schemas.microsoft.com/office/2007/relationships/hdphoto" Target="../media/hdphoto1.wdp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2.xml"/><Relationship Id="rId1" Type="http://schemas.openxmlformats.org/officeDocument/2006/relationships/tags" Target="../tags/tag6.xml"/><Relationship Id="rId5" Type="http://schemas.microsoft.com/office/2007/relationships/hdphoto" Target="../media/hdphoto1.wdp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2.xml"/><Relationship Id="rId1" Type="http://schemas.openxmlformats.org/officeDocument/2006/relationships/tags" Target="../tags/tag7.xml"/><Relationship Id="rId5" Type="http://schemas.microsoft.com/office/2007/relationships/hdphoto" Target="../media/hdphoto1.wdp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2.xml"/><Relationship Id="rId1" Type="http://schemas.openxmlformats.org/officeDocument/2006/relationships/tags" Target="../tags/tag8.xml"/><Relationship Id="rId6" Type="http://schemas.microsoft.com/office/2007/relationships/hdphoto" Target="../media/hdphoto1.wdp"/><Relationship Id="rId5" Type="http://schemas.openxmlformats.org/officeDocument/2006/relationships/image" Target="../media/image22.png"/><Relationship Id="rId4" Type="http://schemas.openxmlformats.org/officeDocument/2006/relationships/image" Target="../media/image2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51237" y="2095333"/>
            <a:ext cx="6806800" cy="2335351"/>
          </a:xfrm>
        </p:spPr>
        <p:txBody>
          <a:bodyPr/>
          <a:lstStyle/>
          <a:p>
            <a:r>
              <a:rPr lang="bg-BG" dirty="0" smtClean="0">
                <a:latin typeface="Bahnschrift SemiBold" panose="020B0502040204020203" pitchFamily="34" charset="0"/>
                <a:cs typeface="Calibri" panose="020F0502020204030204" pitchFamily="34" charset="0"/>
              </a:rPr>
              <a:t>Непознати източници</a:t>
            </a:r>
            <a:endParaRPr lang="en-US" dirty="0">
              <a:latin typeface="Bahnschrift SemiBold" panose="020B0502040204020203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62153" y="4430684"/>
            <a:ext cx="6984967" cy="1458769"/>
          </a:xfrm>
        </p:spPr>
        <p:txBody>
          <a:bodyPr/>
          <a:lstStyle/>
          <a:p>
            <a:r>
              <a:rPr lang="bg-BG" dirty="0" smtClean="0">
                <a:latin typeface="Bahnschrift SemiBold" panose="020B0502040204020203" pitchFamily="34" charset="0"/>
              </a:rPr>
              <a:t>Какво е непознат източник? Какви са опасностите, които крият непознатите източници?</a:t>
            </a:r>
            <a:endParaRPr lang="en-US" dirty="0">
              <a:latin typeface="Bahnschrift SemiBold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2600" y1="48400" x2="42600" y2="48400"/>
                        <a14:foregroundMark x1="50300" y1="43500" x2="50300" y2="43500"/>
                        <a14:foregroundMark x1="17100" y1="59900" x2="17100" y2="59900"/>
                        <a14:foregroundMark x1="26100" y1="56200" x2="26100" y2="56200"/>
                        <a14:foregroundMark x1="40900" y1="61200" x2="40900" y2="61200"/>
                        <a14:foregroundMark x1="47800" y1="59600" x2="47800" y2="59600"/>
                        <a14:foregroundMark x1="55900" y1="59000" x2="55900" y2="59000"/>
                        <a14:foregroundMark x1="62900" y1="59900" x2="62900" y2="59900"/>
                        <a14:foregroundMark x1="71000" y1="59600" x2="71000" y2="59600"/>
                        <a14:foregroundMark x1="79300" y1="60900" x2="79300" y2="60900"/>
                        <a14:foregroundMark x1="35100" y1="58100" x2="35100" y2="58100"/>
                        <a14:backgroundMark x1="35200" y1="58100" x2="35200" y2="58100"/>
                        <a14:backgroundMark x1="35000" y1="61200" x2="35000" y2="61200"/>
                        <a14:backgroundMark x1="50000" y1="58900" x2="50000" y2="58900"/>
                        <a14:backgroundMark x1="66300" y1="58500" x2="66300" y2="58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8467" y="-610378"/>
            <a:ext cx="2240531" cy="20193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38220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Tm="7428">
        <p:cut/>
      </p:transition>
    </mc:Choice>
    <mc:Fallback>
      <p:transition advTm="7428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608315" y="2621159"/>
            <a:ext cx="9231481" cy="1610643"/>
          </a:xfrm>
        </p:spPr>
        <p:txBody>
          <a:bodyPr/>
          <a:lstStyle/>
          <a:p>
            <a:pPr algn="ctr"/>
            <a:r>
              <a:rPr lang="bg-BG" sz="6070" b="0" u="none" dirty="0" smtClean="0">
                <a:latin typeface="Bahnschrift SemiBold" panose="020B0502040204020203" pitchFamily="34" charset="0"/>
              </a:rPr>
              <a:t>Какво са непознатите източници?</a:t>
            </a:r>
            <a:endParaRPr lang="en-US" sz="6070" b="0" u="none" dirty="0">
              <a:latin typeface="Bahnschrift SemiBold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2600" y1="48400" x2="42600" y2="48400"/>
                        <a14:foregroundMark x1="50300" y1="43500" x2="50300" y2="43500"/>
                        <a14:foregroundMark x1="17100" y1="59900" x2="17100" y2="59900"/>
                        <a14:foregroundMark x1="26100" y1="56200" x2="26100" y2="56200"/>
                        <a14:foregroundMark x1="40900" y1="61200" x2="40900" y2="61200"/>
                        <a14:foregroundMark x1="47800" y1="59600" x2="47800" y2="59600"/>
                        <a14:foregroundMark x1="55900" y1="59000" x2="55900" y2="59000"/>
                        <a14:foregroundMark x1="62900" y1="59900" x2="62900" y2="59900"/>
                        <a14:foregroundMark x1="71000" y1="59600" x2="71000" y2="59600"/>
                        <a14:foregroundMark x1="79300" y1="60900" x2="79300" y2="60900"/>
                        <a14:foregroundMark x1="35100" y1="58100" x2="35100" y2="58100"/>
                        <a14:backgroundMark x1="35200" y1="58100" x2="35200" y2="58100"/>
                        <a14:backgroundMark x1="35000" y1="61200" x2="35000" y2="61200"/>
                        <a14:backgroundMark x1="50000" y1="58900" x2="50000" y2="58900"/>
                        <a14:backgroundMark x1="66300" y1="58500" x2="66300" y2="58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0474" y="-545063"/>
            <a:ext cx="2240531" cy="20193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93469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95"/>
    </mc:Choice>
    <mc:Fallback>
      <p:transition spd="slow" advTm="48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263534" y="1438102"/>
            <a:ext cx="9210503" cy="4057234"/>
          </a:xfrm>
        </p:spPr>
        <p:txBody>
          <a:bodyPr/>
          <a:lstStyle/>
          <a:p>
            <a:pPr algn="ctr"/>
            <a:r>
              <a:rPr lang="en-GB" sz="2400" b="0" u="none" dirty="0" smtClean="0">
                <a:latin typeface="Bahnschrift SemiBold" panose="020B0502040204020203" pitchFamily="34" charset="0"/>
              </a:rPr>
              <a:t> </a:t>
            </a:r>
            <a:r>
              <a:rPr lang="bg-BG" sz="2400" b="0" u="none" dirty="0" smtClean="0">
                <a:latin typeface="Bahnschrift SemiBold" panose="020B0502040204020203" pitchFamily="34" charset="0"/>
              </a:rPr>
              <a:t>Непознат източник е място от което можеш да изтеглиш нужен на теб файл, но сайта или човека от който искаш да го изтеглиш се маркира като „непознат източник.“</a:t>
            </a:r>
            <a:endParaRPr lang="en-US" sz="2400" b="0" u="none" dirty="0">
              <a:latin typeface="Bahnschrift SemiBold" panose="020B0502040204020203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2600" y1="48400" x2="42600" y2="48400"/>
                        <a14:foregroundMark x1="50300" y1="43500" x2="50300" y2="43500"/>
                        <a14:foregroundMark x1="17100" y1="59900" x2="17100" y2="59900"/>
                        <a14:foregroundMark x1="26100" y1="56200" x2="26100" y2="56200"/>
                        <a14:foregroundMark x1="40900" y1="61200" x2="40900" y2="61200"/>
                        <a14:foregroundMark x1="47800" y1="59600" x2="47800" y2="59600"/>
                        <a14:foregroundMark x1="55900" y1="59000" x2="55900" y2="59000"/>
                        <a14:foregroundMark x1="62900" y1="59900" x2="62900" y2="59900"/>
                        <a14:foregroundMark x1="71000" y1="59600" x2="71000" y2="59600"/>
                        <a14:foregroundMark x1="79300" y1="60900" x2="79300" y2="60900"/>
                        <a14:foregroundMark x1="35100" y1="58100" x2="35100" y2="58100"/>
                        <a14:backgroundMark x1="35200" y1="58100" x2="35200" y2="58100"/>
                        <a14:backgroundMark x1="35000" y1="61200" x2="35000" y2="61200"/>
                        <a14:backgroundMark x1="50000" y1="58900" x2="50000" y2="58900"/>
                        <a14:backgroundMark x1="66300" y1="58500" x2="66300" y2="58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8467" y="-610378"/>
            <a:ext cx="2240531" cy="20193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4031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8027">
        <p:fade/>
      </p:transition>
    </mc:Choice>
    <mc:Fallback>
      <p:transition spd="med" advTm="802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263534" y="1438102"/>
            <a:ext cx="9210503" cy="4057234"/>
          </a:xfrm>
        </p:spPr>
        <p:txBody>
          <a:bodyPr/>
          <a:lstStyle/>
          <a:p>
            <a:pPr algn="ctr"/>
            <a:r>
              <a:rPr lang="en-GB" sz="2400" b="0" u="none" dirty="0" smtClean="0">
                <a:latin typeface="Bahnschrift SemiBold" panose="020B0502040204020203" pitchFamily="34" charset="0"/>
              </a:rPr>
              <a:t> </a:t>
            </a:r>
            <a:r>
              <a:rPr lang="bg-BG" sz="2400" b="0" u="none" dirty="0" smtClean="0">
                <a:latin typeface="Bahnschrift SemiBold" panose="020B0502040204020203" pitchFamily="34" charset="0"/>
              </a:rPr>
              <a:t>Чрез отваряне на файла от непознатия източник, има голяма възможност да навредиш на устройството си, но ето няколко начина по които можеш да се предпазиш от злонамерени файлове.</a:t>
            </a:r>
            <a:endParaRPr lang="en-US" sz="2400" b="0" u="none" dirty="0">
              <a:latin typeface="Bahnschrift SemiBold" panose="020B0502040204020203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2600" y1="48400" x2="42600" y2="48400"/>
                        <a14:foregroundMark x1="50300" y1="43500" x2="50300" y2="43500"/>
                        <a14:foregroundMark x1="17100" y1="59900" x2="17100" y2="59900"/>
                        <a14:foregroundMark x1="26100" y1="56200" x2="26100" y2="56200"/>
                        <a14:foregroundMark x1="40900" y1="61200" x2="40900" y2="61200"/>
                        <a14:foregroundMark x1="47800" y1="59600" x2="47800" y2="59600"/>
                        <a14:foregroundMark x1="55900" y1="59000" x2="55900" y2="59000"/>
                        <a14:foregroundMark x1="62900" y1="59900" x2="62900" y2="59900"/>
                        <a14:foregroundMark x1="71000" y1="59600" x2="71000" y2="59600"/>
                        <a14:foregroundMark x1="79300" y1="60900" x2="79300" y2="60900"/>
                        <a14:foregroundMark x1="35100" y1="58100" x2="35100" y2="58100"/>
                        <a14:backgroundMark x1="35200" y1="58100" x2="35200" y2="58100"/>
                        <a14:backgroundMark x1="35000" y1="61200" x2="35000" y2="61200"/>
                        <a14:backgroundMark x1="50000" y1="58900" x2="50000" y2="58900"/>
                        <a14:backgroundMark x1="66300" y1="58500" x2="66300" y2="58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8467" y="-610378"/>
            <a:ext cx="2240531" cy="20193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46894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948">
        <p:fade/>
      </p:transition>
    </mc:Choice>
    <mc:Fallback>
      <p:transition spd="med" advTm="794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2"/>
          <p:cNvSpPr txBox="1"/>
          <p:nvPr/>
        </p:nvSpPr>
        <p:spPr>
          <a:xfrm>
            <a:off x="3653347" y="907009"/>
            <a:ext cx="5182709" cy="1114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bg-BG" sz="3200" dirty="0" smtClean="0">
                <a:solidFill>
                  <a:schemeClr val="accent1">
                    <a:lumMod val="75000"/>
                  </a:schemeClr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Странно име на сайта или непознат за теб сайт</a:t>
            </a:r>
            <a:endParaRPr sz="3200" dirty="0">
              <a:solidFill>
                <a:schemeClr val="accent1">
                  <a:lumMod val="75000"/>
                </a:schemeClr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200" name="Google Shape;200;p32"/>
          <p:cNvSpPr txBox="1"/>
          <p:nvPr/>
        </p:nvSpPr>
        <p:spPr>
          <a:xfrm>
            <a:off x="3520186" y="2627309"/>
            <a:ext cx="5449029" cy="1741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bg-BG" sz="3200" dirty="0" smtClean="0">
                <a:solidFill>
                  <a:schemeClr val="accent1">
                    <a:lumMod val="75000"/>
                  </a:schemeClr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Съмнително разширение на файла, който искаш да изтеглиш </a:t>
            </a:r>
            <a:endParaRPr sz="3200" dirty="0">
              <a:solidFill>
                <a:schemeClr val="accent1">
                  <a:lumMod val="75000"/>
                </a:schemeClr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201" name="Google Shape;201;p32"/>
          <p:cNvSpPr txBox="1"/>
          <p:nvPr/>
        </p:nvSpPr>
        <p:spPr>
          <a:xfrm>
            <a:off x="3059842" y="4789199"/>
            <a:ext cx="6369718" cy="968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bg-BG" sz="3200" dirty="0" smtClean="0">
                <a:solidFill>
                  <a:schemeClr val="accent1">
                    <a:lumMod val="75000"/>
                  </a:schemeClr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Имейл от официален сайт, но в него има правописна грешка</a:t>
            </a:r>
            <a:endParaRPr sz="3200" dirty="0">
              <a:solidFill>
                <a:schemeClr val="accent1">
                  <a:lumMod val="75000"/>
                </a:schemeClr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202" name="Google Shape;202;p32"/>
          <p:cNvSpPr txBox="1"/>
          <p:nvPr/>
        </p:nvSpPr>
        <p:spPr>
          <a:xfrm>
            <a:off x="9332567" y="4789199"/>
            <a:ext cx="1968000" cy="4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endParaRPr sz="3200" dirty="0">
              <a:solidFill>
                <a:srgbClr val="FF96FF"/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17010" y="2881309"/>
            <a:ext cx="665537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Когато сайта има странно име или името му няма никакъв смисъл, то е по-добре да избягвате този сайт или да потърсите подобен, който ще ви свърши работа.</a:t>
            </a:r>
            <a:endParaRPr lang="en-US" sz="28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2600" y1="48400" x2="42600" y2="48400"/>
                        <a14:foregroundMark x1="50300" y1="43500" x2="50300" y2="43500"/>
                        <a14:foregroundMark x1="17100" y1="59900" x2="17100" y2="59900"/>
                        <a14:foregroundMark x1="26100" y1="56200" x2="26100" y2="56200"/>
                        <a14:foregroundMark x1="40900" y1="61200" x2="40900" y2="61200"/>
                        <a14:foregroundMark x1="47800" y1="59600" x2="47800" y2="59600"/>
                        <a14:foregroundMark x1="55900" y1="59000" x2="55900" y2="59000"/>
                        <a14:foregroundMark x1="62900" y1="59900" x2="62900" y2="59900"/>
                        <a14:foregroundMark x1="71000" y1="59600" x2="71000" y2="59600"/>
                        <a14:foregroundMark x1="79300" y1="60900" x2="79300" y2="60900"/>
                        <a14:foregroundMark x1="35100" y1="58100" x2="35100" y2="58100"/>
                        <a14:backgroundMark x1="35200" y1="58100" x2="35200" y2="58100"/>
                        <a14:backgroundMark x1="35000" y1="61200" x2="35000" y2="61200"/>
                        <a14:backgroundMark x1="50000" y1="58900" x2="50000" y2="58900"/>
                        <a14:backgroundMark x1="66300" y1="58500" x2="66300" y2="58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8467" y="-610378"/>
            <a:ext cx="2240531" cy="20193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14180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13"/>
    </mc:Choice>
    <mc:Fallback>
      <p:transition spd="slow" advTm="105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3.7037E-6 L 0.71771 0.0111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885" y="55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1.48148E-6 L -0.77669 0.02732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841" y="136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3.7037E-6 L 0.01536 -0.56019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8" y="-280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" grpId="0"/>
      <p:bldP spid="201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2"/>
          <p:cNvSpPr txBox="1"/>
          <p:nvPr/>
        </p:nvSpPr>
        <p:spPr>
          <a:xfrm>
            <a:off x="3653347" y="907009"/>
            <a:ext cx="5182709" cy="1114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bg-BG" sz="3200" dirty="0" smtClean="0">
                <a:solidFill>
                  <a:schemeClr val="accent1">
                    <a:lumMod val="75000"/>
                  </a:schemeClr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Странно име на сайта или непознат за теб сайт</a:t>
            </a:r>
            <a:endParaRPr sz="3200" dirty="0">
              <a:solidFill>
                <a:schemeClr val="accent1">
                  <a:lumMod val="75000"/>
                </a:schemeClr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200" name="Google Shape;200;p32"/>
          <p:cNvSpPr txBox="1"/>
          <p:nvPr/>
        </p:nvSpPr>
        <p:spPr>
          <a:xfrm>
            <a:off x="3520186" y="2627309"/>
            <a:ext cx="5449029" cy="1741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bg-BG" sz="3200" dirty="0" smtClean="0">
                <a:solidFill>
                  <a:schemeClr val="accent1">
                    <a:lumMod val="75000"/>
                  </a:schemeClr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Съмнително разширение на файла, който искаш да изтеглиш </a:t>
            </a:r>
            <a:endParaRPr sz="3200" dirty="0">
              <a:solidFill>
                <a:schemeClr val="accent1">
                  <a:lumMod val="75000"/>
                </a:schemeClr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201" name="Google Shape;201;p32"/>
          <p:cNvSpPr txBox="1"/>
          <p:nvPr/>
        </p:nvSpPr>
        <p:spPr>
          <a:xfrm>
            <a:off x="3059842" y="4789199"/>
            <a:ext cx="6369718" cy="968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bg-BG" sz="3200" dirty="0" smtClean="0">
                <a:solidFill>
                  <a:schemeClr val="accent1">
                    <a:lumMod val="75000"/>
                  </a:schemeClr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Имейл от официален сайт, но в него има правописна грешка</a:t>
            </a:r>
            <a:endParaRPr sz="3200" dirty="0">
              <a:solidFill>
                <a:schemeClr val="accent1">
                  <a:lumMod val="75000"/>
                </a:schemeClr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202" name="Google Shape;202;p32"/>
          <p:cNvSpPr txBox="1"/>
          <p:nvPr/>
        </p:nvSpPr>
        <p:spPr>
          <a:xfrm>
            <a:off x="9332567" y="4789199"/>
            <a:ext cx="1968000" cy="4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endParaRPr sz="3200" dirty="0">
              <a:solidFill>
                <a:srgbClr val="FF96FF"/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59842" y="3024896"/>
            <a:ext cx="665537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Разширение</a:t>
            </a:r>
            <a:r>
              <a:rPr lang="ru-RU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е </a:t>
            </a:r>
            <a:r>
              <a:rPr lang="ru-RU" sz="28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това</a:t>
            </a:r>
            <a:r>
              <a:rPr lang="ru-RU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ru-RU" sz="28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което</a:t>
            </a:r>
            <a:r>
              <a:rPr lang="ru-RU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ru-RU" sz="28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стои</a:t>
            </a:r>
            <a:r>
              <a:rPr lang="ru-RU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на края на един файл. </a:t>
            </a:r>
            <a:r>
              <a:rPr lang="ru-RU" sz="28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Навярно</a:t>
            </a:r>
            <a:r>
              <a:rPr lang="ru-RU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знаете, че на </a:t>
            </a:r>
            <a:r>
              <a:rPr lang="ru-RU" sz="28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Word</a:t>
            </a:r>
            <a:r>
              <a:rPr lang="ru-RU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ru-RU" sz="28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разширението</a:t>
            </a:r>
            <a:r>
              <a:rPr lang="ru-RU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е .</a:t>
            </a:r>
            <a:r>
              <a:rPr lang="ru-RU" sz="28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docx</a:t>
            </a:r>
            <a:r>
              <a:rPr lang="ru-RU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, но не на </a:t>
            </a:r>
            <a:r>
              <a:rPr lang="ru-RU" sz="28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всички</a:t>
            </a:r>
            <a:r>
              <a:rPr lang="ru-RU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ru-RU" sz="28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файлове</a:t>
            </a:r>
            <a:r>
              <a:rPr lang="ru-RU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е такова. </a:t>
            </a:r>
            <a:r>
              <a:rPr lang="ru-RU" sz="28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По-сериозните</a:t>
            </a:r>
            <a:r>
              <a:rPr lang="ru-RU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и </a:t>
            </a:r>
            <a:r>
              <a:rPr lang="ru-RU" sz="28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опасни</a:t>
            </a:r>
            <a:r>
              <a:rPr lang="ru-RU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ru-RU" sz="28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разширения</a:t>
            </a:r>
            <a:r>
              <a:rPr lang="ru-RU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, </a:t>
            </a:r>
            <a:r>
              <a:rPr lang="ru-RU" sz="28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които</a:t>
            </a:r>
            <a:r>
              <a:rPr lang="ru-RU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ru-RU" sz="28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трябва</a:t>
            </a:r>
            <a:r>
              <a:rPr lang="ru-RU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да </a:t>
            </a:r>
            <a:r>
              <a:rPr lang="ru-RU" sz="28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избягвате</a:t>
            </a:r>
            <a:r>
              <a:rPr lang="ru-RU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да </a:t>
            </a:r>
            <a:r>
              <a:rPr lang="ru-RU" sz="28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изтегляте</a:t>
            </a:r>
            <a:r>
              <a:rPr lang="ru-RU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ru-RU" sz="28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са</a:t>
            </a:r>
            <a:r>
              <a:rPr lang="ru-RU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.</a:t>
            </a:r>
            <a:r>
              <a:rPr lang="ru-RU" sz="28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exe</a:t>
            </a:r>
            <a:r>
              <a:rPr lang="ru-RU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, .</a:t>
            </a:r>
            <a:r>
              <a:rPr lang="ru-RU" sz="28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msi</a:t>
            </a:r>
            <a:r>
              <a:rPr lang="ru-RU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, .</a:t>
            </a:r>
            <a:r>
              <a:rPr lang="ru-RU" sz="28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dll</a:t>
            </a:r>
            <a:endParaRPr lang="ru-RU" sz="28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2600" y1="48400" x2="42600" y2="48400"/>
                        <a14:foregroundMark x1="50300" y1="43500" x2="50300" y2="43500"/>
                        <a14:foregroundMark x1="17100" y1="59900" x2="17100" y2="59900"/>
                        <a14:foregroundMark x1="26100" y1="56200" x2="26100" y2="56200"/>
                        <a14:foregroundMark x1="40900" y1="61200" x2="40900" y2="61200"/>
                        <a14:foregroundMark x1="47800" y1="59600" x2="47800" y2="59600"/>
                        <a14:foregroundMark x1="55900" y1="59000" x2="55900" y2="59000"/>
                        <a14:foregroundMark x1="62900" y1="59900" x2="62900" y2="59900"/>
                        <a14:foregroundMark x1="71000" y1="59600" x2="71000" y2="59600"/>
                        <a14:foregroundMark x1="79300" y1="60900" x2="79300" y2="60900"/>
                        <a14:foregroundMark x1="35100" y1="58100" x2="35100" y2="58100"/>
                        <a14:backgroundMark x1="35200" y1="58100" x2="35200" y2="58100"/>
                        <a14:backgroundMark x1="35000" y1="61200" x2="35000" y2="61200"/>
                        <a14:backgroundMark x1="50000" y1="58900" x2="50000" y2="58900"/>
                        <a14:backgroundMark x1="66300" y1="58500" x2="66300" y2="58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8467" y="-610378"/>
            <a:ext cx="2240531" cy="20193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96271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44"/>
    </mc:Choice>
    <mc:Fallback>
      <p:transition spd="slow" advTm="14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3.7037E-6 L 6.25E-7 -0.2965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83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1.48148E-6 L -0.78711 0.0013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362" y="6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4.07407E-6 L 0.72904 0.0092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445" y="46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2.59259E-6 L 0.01536 -0.56018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8" y="-280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" grpId="0"/>
      <p:bldP spid="200" grpId="0"/>
      <p:bldP spid="201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2"/>
          <p:cNvSpPr txBox="1"/>
          <p:nvPr/>
        </p:nvSpPr>
        <p:spPr>
          <a:xfrm>
            <a:off x="3653347" y="907009"/>
            <a:ext cx="5182709" cy="1114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bg-BG" sz="3200" dirty="0" smtClean="0">
                <a:solidFill>
                  <a:schemeClr val="accent1">
                    <a:lumMod val="75000"/>
                  </a:schemeClr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Странно име на сайта или непознат за теб сайт</a:t>
            </a:r>
            <a:endParaRPr sz="3200" dirty="0">
              <a:solidFill>
                <a:schemeClr val="accent1">
                  <a:lumMod val="75000"/>
                </a:schemeClr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200" name="Google Shape;200;p32"/>
          <p:cNvSpPr txBox="1"/>
          <p:nvPr/>
        </p:nvSpPr>
        <p:spPr>
          <a:xfrm>
            <a:off x="3520186" y="2627309"/>
            <a:ext cx="5449029" cy="1741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bg-BG" sz="3200" dirty="0" smtClean="0">
                <a:solidFill>
                  <a:schemeClr val="accent1">
                    <a:lumMod val="75000"/>
                  </a:schemeClr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Съмнително разширение на файла, който искаш да изтеглиш </a:t>
            </a:r>
            <a:endParaRPr sz="3200" dirty="0">
              <a:solidFill>
                <a:schemeClr val="accent1">
                  <a:lumMod val="75000"/>
                </a:schemeClr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201" name="Google Shape;201;p32"/>
          <p:cNvSpPr txBox="1"/>
          <p:nvPr/>
        </p:nvSpPr>
        <p:spPr>
          <a:xfrm>
            <a:off x="3059842" y="4789199"/>
            <a:ext cx="6369718" cy="968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bg-BG" sz="3200" dirty="0" smtClean="0">
                <a:solidFill>
                  <a:schemeClr val="accent1">
                    <a:lumMod val="75000"/>
                  </a:schemeClr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Имейл от официален сайт, но в него има правописна грешка</a:t>
            </a:r>
            <a:endParaRPr sz="3200" dirty="0">
              <a:solidFill>
                <a:schemeClr val="accent1">
                  <a:lumMod val="75000"/>
                </a:schemeClr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202" name="Google Shape;202;p32"/>
          <p:cNvSpPr txBox="1"/>
          <p:nvPr/>
        </p:nvSpPr>
        <p:spPr>
          <a:xfrm>
            <a:off x="9332567" y="4789199"/>
            <a:ext cx="1968000" cy="4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endParaRPr sz="3200" dirty="0">
              <a:solidFill>
                <a:srgbClr val="FF96FF"/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59842" y="6858000"/>
            <a:ext cx="665537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Когато</a:t>
            </a:r>
            <a:r>
              <a:rPr lang="ru-RU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искате</a:t>
            </a:r>
            <a:r>
              <a:rPr lang="ru-RU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да си </a:t>
            </a:r>
            <a:r>
              <a:rPr lang="ru-RU" sz="28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изтеглите</a:t>
            </a:r>
            <a:r>
              <a:rPr lang="ru-RU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или купите </a:t>
            </a:r>
            <a:r>
              <a:rPr lang="ru-RU" sz="28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нещо</a:t>
            </a:r>
            <a:r>
              <a:rPr lang="ru-RU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от </a:t>
            </a:r>
            <a:r>
              <a:rPr lang="ru-RU" sz="28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някакъв</a:t>
            </a:r>
            <a:r>
              <a:rPr lang="ru-RU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известен сайт, но </a:t>
            </a:r>
            <a:r>
              <a:rPr lang="ru-RU" sz="28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името</a:t>
            </a:r>
            <a:r>
              <a:rPr lang="ru-RU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е </a:t>
            </a:r>
            <a:r>
              <a:rPr lang="ru-RU" sz="28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променено</a:t>
            </a:r>
            <a:r>
              <a:rPr lang="ru-RU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е </a:t>
            </a:r>
            <a:r>
              <a:rPr lang="ru-RU" sz="28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по-добра</a:t>
            </a:r>
            <a:r>
              <a:rPr lang="ru-RU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практика да не се </a:t>
            </a:r>
            <a:r>
              <a:rPr lang="ru-RU" sz="28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възползваш</a:t>
            </a:r>
            <a:r>
              <a:rPr lang="ru-RU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от продукта на сайта, </a:t>
            </a:r>
            <a:r>
              <a:rPr lang="ru-RU" sz="28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тъй</a:t>
            </a:r>
            <a:r>
              <a:rPr lang="ru-RU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като</a:t>
            </a:r>
            <a:r>
              <a:rPr lang="ru-RU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може</a:t>
            </a:r>
            <a:r>
              <a:rPr lang="ru-RU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да е </a:t>
            </a:r>
            <a:r>
              <a:rPr lang="ru-RU" sz="28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фалшив</a:t>
            </a:r>
            <a:r>
              <a:rPr lang="ru-RU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или да </a:t>
            </a:r>
            <a:r>
              <a:rPr lang="ru-RU" sz="28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има</a:t>
            </a:r>
            <a:r>
              <a:rPr lang="ru-RU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такъв</a:t>
            </a:r>
            <a:r>
              <a:rPr lang="ru-RU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подобен, но да е </a:t>
            </a:r>
            <a:r>
              <a:rPr lang="ru-RU" sz="28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направен</a:t>
            </a:r>
            <a:r>
              <a:rPr lang="ru-RU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точно с цел </a:t>
            </a:r>
            <a:r>
              <a:rPr lang="ru-RU" sz="2800" dirty="0" err="1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измама</a:t>
            </a:r>
            <a:r>
              <a:rPr lang="ru-RU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.</a:t>
            </a:r>
            <a:endParaRPr lang="ru-RU" sz="28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2600" y1="48400" x2="42600" y2="48400"/>
                        <a14:foregroundMark x1="50300" y1="43500" x2="50300" y2="43500"/>
                        <a14:foregroundMark x1="17100" y1="59900" x2="17100" y2="59900"/>
                        <a14:foregroundMark x1="26100" y1="56200" x2="26100" y2="56200"/>
                        <a14:foregroundMark x1="40900" y1="61200" x2="40900" y2="61200"/>
                        <a14:foregroundMark x1="47800" y1="59600" x2="47800" y2="59600"/>
                        <a14:foregroundMark x1="55900" y1="59000" x2="55900" y2="59000"/>
                        <a14:foregroundMark x1="62900" y1="59900" x2="62900" y2="59900"/>
                        <a14:foregroundMark x1="71000" y1="59600" x2="71000" y2="59600"/>
                        <a14:foregroundMark x1="79300" y1="60900" x2="79300" y2="60900"/>
                        <a14:foregroundMark x1="35100" y1="58100" x2="35100" y2="58100"/>
                        <a14:backgroundMark x1="35200" y1="58100" x2="35200" y2="58100"/>
                        <a14:backgroundMark x1="35000" y1="61200" x2="35000" y2="61200"/>
                        <a14:backgroundMark x1="50000" y1="58900" x2="50000" y2="58900"/>
                        <a14:backgroundMark x1="66300" y1="58500" x2="66300" y2="58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8467" y="-610378"/>
            <a:ext cx="2240531" cy="20193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78431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62"/>
    </mc:Choice>
    <mc:Fallback>
      <p:transition spd="slow" advTm="148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4.07407E-6 L 0.74622 -0.0101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305" y="-50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3.7037E-6 L -0.78112 -0.0131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063" y="-67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1.48148E-6 L 6.25E-7 -0.5555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7778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animMotion origin="layout" path="M -3.75E-6 7.40741E-7 L -3.75E-6 0.25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82 0.07107 L -0.0138 -0.5935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9" y="-332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" grpId="0"/>
      <p:bldP spid="200" grpId="0"/>
      <p:bldP spid="201" grpId="0"/>
      <p:bldP spid="202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23499" y="930976"/>
            <a:ext cx="10240000" cy="1405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Black"/>
              <a:buNone/>
              <a:defRPr sz="4667" b="0" i="0" u="sng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Black"/>
              <a:buNone/>
              <a:defRPr sz="4667" b="0" i="0" u="sng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Black"/>
              <a:buNone/>
              <a:defRPr sz="4667" b="0" i="0" u="sng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Black"/>
              <a:buNone/>
              <a:defRPr sz="4667" b="0" i="0" u="sng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Black"/>
              <a:buNone/>
              <a:defRPr sz="4667" b="0" i="0" u="sng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Black"/>
              <a:buNone/>
              <a:defRPr sz="4667" b="0" i="0" u="sng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Black"/>
              <a:buNone/>
              <a:defRPr sz="4667" b="0" i="0" u="sng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Black"/>
              <a:buNone/>
              <a:defRPr sz="4667" b="0" i="0" u="sng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bg-BG" dirty="0" smtClean="0">
                <a:latin typeface="Bahnschrift SemiBold" panose="020B0502040204020203" pitchFamily="34" charset="0"/>
              </a:rPr>
              <a:t>Ето така изглежда предупреждение на телефон</a:t>
            </a:r>
            <a:r>
              <a:rPr lang="en-US" dirty="0" smtClean="0">
                <a:latin typeface="Bahnschrift SemiBold" panose="020B0502040204020203" pitchFamily="34" charset="0"/>
              </a:rPr>
              <a:t>, </a:t>
            </a:r>
            <a:r>
              <a:rPr lang="bg-BG" dirty="0" smtClean="0">
                <a:latin typeface="Bahnschrift SemiBold" panose="020B0502040204020203" pitchFamily="34" charset="0"/>
              </a:rPr>
              <a:t>за изтегляне на файл от непознат източник</a:t>
            </a:r>
            <a:endParaRPr lang="en-US" dirty="0">
              <a:latin typeface="Bahnschrift SemiBold" panose="020B05020402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703" y="2321422"/>
            <a:ext cx="3130258" cy="3586754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6673966" y="2658176"/>
            <a:ext cx="4764501" cy="2955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Black"/>
              <a:buNone/>
              <a:defRPr sz="4667" b="0" i="0" u="sng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Black"/>
              <a:buNone/>
              <a:defRPr sz="4667" b="0" i="0" u="sng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Black"/>
              <a:buNone/>
              <a:defRPr sz="4667" b="0" i="0" u="sng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Black"/>
              <a:buNone/>
              <a:defRPr sz="4667" b="0" i="0" u="sng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Black"/>
              <a:buNone/>
              <a:defRPr sz="4667" b="0" i="0" u="sng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Black"/>
              <a:buNone/>
              <a:defRPr sz="4667" b="0" i="0" u="sng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Black"/>
              <a:buNone/>
              <a:defRPr sz="4667" b="0" i="0" u="sng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 Black"/>
              <a:buNone/>
              <a:defRPr sz="4667" b="0" i="0" u="sng" strike="noStrike" cap="none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bg-BG" dirty="0" smtClean="0">
                <a:latin typeface="Bahnschrift SemiBold" panose="020B0502040204020203" pitchFamily="34" charset="0"/>
              </a:rPr>
              <a:t>Важно е само да видите „</a:t>
            </a:r>
            <a:r>
              <a:rPr lang="en-US" dirty="0" smtClean="0">
                <a:latin typeface="Bahnschrift SemiBold" panose="020B0502040204020203" pitchFamily="34" charset="0"/>
              </a:rPr>
              <a:t>Unknown sources</a:t>
            </a:r>
            <a:r>
              <a:rPr lang="bg-BG" dirty="0" smtClean="0">
                <a:latin typeface="Bahnschrift SemiBold" panose="020B0502040204020203" pitchFamily="34" charset="0"/>
              </a:rPr>
              <a:t>“</a:t>
            </a:r>
            <a:r>
              <a:rPr lang="en-US" dirty="0" smtClean="0">
                <a:latin typeface="Bahnschrift SemiBold" panose="020B0502040204020203" pitchFamily="34" charset="0"/>
              </a:rPr>
              <a:t>. </a:t>
            </a:r>
            <a:r>
              <a:rPr lang="bg-BG" dirty="0" smtClean="0">
                <a:latin typeface="Bahnschrift SemiBold" panose="020B0502040204020203" pitchFamily="34" charset="0"/>
              </a:rPr>
              <a:t>По-този начин се разбира, че може да има нещо съмнително тук.</a:t>
            </a:r>
            <a:endParaRPr lang="en-US" dirty="0">
              <a:latin typeface="Bahnschrift SemiBold" panose="020B0502040204020203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2600" y1="48400" x2="42600" y2="48400"/>
                        <a14:foregroundMark x1="50300" y1="43500" x2="50300" y2="43500"/>
                        <a14:foregroundMark x1="17100" y1="59900" x2="17100" y2="59900"/>
                        <a14:foregroundMark x1="26100" y1="56200" x2="26100" y2="56200"/>
                        <a14:foregroundMark x1="40900" y1="61200" x2="40900" y2="61200"/>
                        <a14:foregroundMark x1="47800" y1="59600" x2="47800" y2="59600"/>
                        <a14:foregroundMark x1="55900" y1="59000" x2="55900" y2="59000"/>
                        <a14:foregroundMark x1="62900" y1="59900" x2="62900" y2="59900"/>
                        <a14:foregroundMark x1="71000" y1="59600" x2="71000" y2="59600"/>
                        <a14:foregroundMark x1="79300" y1="60900" x2="79300" y2="60900"/>
                        <a14:foregroundMark x1="35100" y1="58100" x2="35100" y2="58100"/>
                        <a14:backgroundMark x1="35200" y1="58100" x2="35200" y2="58100"/>
                        <a14:backgroundMark x1="35000" y1="61200" x2="35000" y2="61200"/>
                        <a14:backgroundMark x1="50000" y1="58900" x2="50000" y2="58900"/>
                        <a14:backgroundMark x1="66300" y1="58500" x2="66300" y2="58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8467" y="-610378"/>
            <a:ext cx="2240531" cy="20193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64261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90"/>
    </mc:Choice>
    <mc:Fallback>
      <p:transition spd="slow" advTm="106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|1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2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2.6|2.6"/>
</p:tagLst>
</file>

<file path=ppt/theme/theme1.xml><?xml version="1.0" encoding="utf-8"?>
<a:theme xmlns:a="http://schemas.openxmlformats.org/drawingml/2006/main" name="Cybersecurity Agency by Slidesgo">
  <a:themeElements>
    <a:clrScheme name="Simple Light">
      <a:dk1>
        <a:srgbClr val="FFFFFF"/>
      </a:dk1>
      <a:lt1>
        <a:srgbClr val="FFFFFF"/>
      </a:lt1>
      <a:dk2>
        <a:srgbClr val="140240"/>
      </a:dk2>
      <a:lt2>
        <a:srgbClr val="4F0B81"/>
      </a:lt2>
      <a:accent1>
        <a:srgbClr val="FF40E0"/>
      </a:accent1>
      <a:accent2>
        <a:srgbClr val="FF96FF"/>
      </a:accent2>
      <a:accent3>
        <a:srgbClr val="008AD7"/>
      </a:accent3>
      <a:accent4>
        <a:srgbClr val="513DDC"/>
      </a:accent4>
      <a:accent5>
        <a:srgbClr val="2F197D"/>
      </a:accent5>
      <a:accent6>
        <a:srgbClr val="2F197D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Cybersecurity Agency by Slidesgo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Cybersecurity Agency by Slidesgo</Template>
  <TotalTime>312</TotalTime>
  <Words>339</Words>
  <Application>Microsoft Office PowerPoint</Application>
  <PresentationFormat>Widescreen</PresentationFormat>
  <Paragraphs>20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22" baseType="lpstr">
      <vt:lpstr>Arial</vt:lpstr>
      <vt:lpstr>Bahnschrift SemiBold</vt:lpstr>
      <vt:lpstr>Calibri</vt:lpstr>
      <vt:lpstr>Muli</vt:lpstr>
      <vt:lpstr>Open Sans</vt:lpstr>
      <vt:lpstr>Oswald</vt:lpstr>
      <vt:lpstr>Proxima Nova</vt:lpstr>
      <vt:lpstr>Proxima Nova Semibold</vt:lpstr>
      <vt:lpstr>Raleway Black</vt:lpstr>
      <vt:lpstr>Raleway ExtraBold</vt:lpstr>
      <vt:lpstr>Roboto</vt:lpstr>
      <vt:lpstr>Cybersecurity Agency by Slidesgo</vt:lpstr>
      <vt:lpstr>Slidesgo Final Pages</vt:lpstr>
      <vt:lpstr>1_Cybersecurity Agency by Slidesgo</vt:lpstr>
      <vt:lpstr>Непознати източници</vt:lpstr>
      <vt:lpstr>Какво са непознатите източници?</vt:lpstr>
      <vt:lpstr> Непознат източник е място от което можеш да изтеглиш нужен на теб файл, но сайта или човека от който искаш да го изтеглиш се маркира като „непознат източник.“</vt:lpstr>
      <vt:lpstr> Чрез отваряне на файла от непознатия източник, има голяма възможност да навредиш на устройството си, но ето няколко начина по които можеш да се предпазиш от злонамерени файлове.</vt:lpstr>
      <vt:lpstr>PowerPoint Presentation</vt:lpstr>
      <vt:lpstr>PowerPoint Presentation</vt:lpstr>
      <vt:lpstr>PowerPoint Presentation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User08</dc:creator>
  <cp:lastModifiedBy>User08</cp:lastModifiedBy>
  <cp:revision>40</cp:revision>
  <dcterms:created xsi:type="dcterms:W3CDTF">2022-11-02T15:54:07Z</dcterms:created>
  <dcterms:modified xsi:type="dcterms:W3CDTF">2022-11-04T13:17:41Z</dcterms:modified>
</cp:coreProperties>
</file>

<file path=docProps/thumbnail.jpeg>
</file>